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5"/>
  </p:notesMasterIdLst>
  <p:sldIdLst>
    <p:sldId id="2925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69"/>
    <p:restoredTop sz="96053"/>
  </p:normalViewPr>
  <p:slideViewPr>
    <p:cSldViewPr snapToGrid="0">
      <p:cViewPr varScale="1">
        <p:scale>
          <a:sx n="118" d="100"/>
          <a:sy n="118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BBD1E-246B-974E-B9B4-DF507F84A70E}" type="datetimeFigureOut">
              <a:rPr kumimoji="1" lang="zh-CN" altLang="en-US" smtClean="0"/>
              <a:t>2026/2/2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1F059-66A6-A342-BD62-2B4BED6FF1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酸奶临床：肠道调节、增加促进蛋白吸收（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BC99</a:t>
            </a:r>
            <a:r>
              <a:rPr kumimoji="1" lang="zh-CN" altLang="en-US" dirty="0"/>
              <a:t>和酸奶结合起来：</a:t>
            </a:r>
            <a:r>
              <a:rPr kumimoji="1" lang="en-US" altLang="zh-CN" dirty="0"/>
              <a:t>BC99</a:t>
            </a:r>
            <a:r>
              <a:rPr kumimoji="1" lang="zh-CN" altLang="en-US" dirty="0"/>
              <a:t> 在常温酸奶的应用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DigestiBi</a:t>
            </a:r>
            <a:r>
              <a:rPr lang="zh-CN" altLang="en-US" sz="1200" kern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：活菌酸奶：</a:t>
            </a:r>
            <a:r>
              <a:rPr kumimoji="1" lang="zh-CN" altLang="en-US" dirty="0"/>
              <a:t>增加促进蛋白吸收（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）、体重管理（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）、乳糖不耐（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BLa80+LRa05</a:t>
            </a:r>
            <a:r>
              <a:rPr kumimoji="1" lang="zh-CN" altLang="en-US" dirty="0"/>
              <a:t>：名字起一个共用的名字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BLa80+LRa05+BC99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BC179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 </a:t>
            </a:r>
            <a:r>
              <a:rPr kumimoji="1" lang="zh-CN" altLang="en-US" dirty="0"/>
              <a:t>项临床，一项单菌，一项复合｜作为备选菌株</a:t>
            </a:r>
          </a:p>
          <a:p>
            <a:r>
              <a:rPr kumimoji="1" lang="en-US" altLang="zh-CN" dirty="0"/>
              <a:t>BL21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BAC30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BI45</a:t>
            </a:r>
            <a:r>
              <a:rPr kumimoji="1" lang="zh-CN" altLang="en-US" dirty="0"/>
              <a:t>：未来临床打造方向、工艺</a:t>
            </a:r>
            <a:endParaRPr kumimoji="1" lang="en-US" altLang="zh-CN" dirty="0"/>
          </a:p>
          <a:p>
            <a:r>
              <a:rPr kumimoji="1" lang="en-US" altLang="zh-CN" dirty="0"/>
              <a:t>BC99:25-30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30-50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GIHealth805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GIHealth8005</a:t>
            </a:r>
          </a:p>
          <a:p>
            <a:r>
              <a:rPr kumimoji="1" lang="en-US" altLang="zh-CN" dirty="0"/>
              <a:t>BB-12+GG </a:t>
            </a:r>
            <a:r>
              <a:rPr kumimoji="1" lang="zh-CN" altLang="en-US" dirty="0"/>
              <a:t>比例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1F059-66A6-A342-BD62-2B4BED6FF1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37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景：聚焦微生态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命：优质菌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观：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公司文化：团队文化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经营理念：质量第一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行为准则：品质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08316"/>
            <a:ext cx="11135995" cy="21214"/>
            <a:chOff x="403" y="1329"/>
            <a:chExt cx="17993" cy="33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677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6114" y="1334"/>
              <a:ext cx="2282" cy="28"/>
            </a:xfrm>
            <a:prstGeom prst="rect">
              <a:avLst/>
            </a:prstGeom>
            <a:solidFill>
              <a:srgbClr val="90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25400" y="489585"/>
            <a:ext cx="160655" cy="76200"/>
          </a:xfrm>
          <a:prstGeom prst="triangle">
            <a:avLst/>
          </a:prstGeom>
          <a:solidFill>
            <a:srgbClr val="9026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280015" y="210820"/>
            <a:ext cx="1383665" cy="53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pic>
        <p:nvPicPr>
          <p:cNvPr id="2" name="图片 1" descr="屏幕投屏 (2).png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0" y="-70485"/>
            <a:ext cx="12499975" cy="6989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" y="0"/>
            <a:ext cx="12207875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8890" y="1108710"/>
            <a:ext cx="2923540" cy="483235"/>
            <a:chOff x="-14" y="1746"/>
            <a:chExt cx="4604" cy="761"/>
          </a:xfrm>
        </p:grpSpPr>
        <p:sp>
          <p:nvSpPr>
            <p:cNvPr id="8" name="标题 1"/>
            <p:cNvSpPr>
              <a:spLocks noGrp="1"/>
            </p:cNvSpPr>
            <p:nvPr/>
          </p:nvSpPr>
          <p:spPr>
            <a:xfrm>
              <a:off x="1445" y="1746"/>
              <a:ext cx="3145" cy="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r>
                <a:rPr lang="zh-CN" altLang="en-US" sz="1800" b="0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愿景与使命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4" y="1869"/>
              <a:ext cx="1449" cy="396"/>
              <a:chOff x="-14" y="1869"/>
              <a:chExt cx="1449" cy="396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14" y="2039"/>
                <a:ext cx="1361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309" y="1869"/>
                <a:ext cx="127" cy="3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 userDrawn="1"/>
        </p:nvSpPr>
        <p:spPr>
          <a:xfrm>
            <a:off x="-8890" y="1713865"/>
            <a:ext cx="12209780" cy="337693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7240" y="1879600"/>
            <a:ext cx="765238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景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聚焦微生态  促进人类健康与环境可持续发展</a:t>
            </a:r>
            <a:b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</a:b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使 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命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优质菌  优质生活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 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价 值 观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诚信  共赢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公司文化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团队文化  工匠精神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经营理念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质量第一  客户第一  奋斗第一</a:t>
            </a:r>
          </a:p>
          <a:p>
            <a:pPr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行为准则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: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品质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服务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专业  专注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 descr="PNG版英文版logo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095230" y="0"/>
            <a:ext cx="1741740" cy="104400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-5080" y="822325"/>
            <a:ext cx="121913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74623" y="842006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778623" y="842006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40223" y="842006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厅展示屏画面V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230" y="-85090"/>
            <a:ext cx="12536170" cy="702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安迈康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5" name="矩形 4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14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solidFill>
            <a:srgbClr val="272A7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安迈康logo-多版本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46172"/>
          <a:stretch>
            <a:fillRect/>
          </a:stretch>
        </p:blipFill>
        <p:spPr>
          <a:xfrm>
            <a:off x="9865800" y="215900"/>
            <a:ext cx="2145860" cy="65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 r:embed="rId13"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签名1"/>
          <p:cNvPicPr>
            <a:picLocks noChangeAspect="1"/>
          </p:cNvPicPr>
          <p:nvPr userDrawn="1"/>
        </p:nvPicPr>
        <p:blipFill>
          <a:blip/>
          <a:srcRect t="9182" b="6678"/>
          <a:stretch>
            <a:fillRect/>
          </a:stretch>
        </p:blipFill>
        <p:spPr>
          <a:xfrm>
            <a:off x="635" y="6537960"/>
            <a:ext cx="12191365" cy="32004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flipV="1">
            <a:off x="527685" y="811530"/>
            <a:ext cx="11135995" cy="18000"/>
            <a:chOff x="403" y="1329"/>
            <a:chExt cx="17993" cy="28"/>
          </a:xfrm>
        </p:grpSpPr>
        <p:sp>
          <p:nvSpPr>
            <p:cNvPr id="61" name="矩形 60"/>
            <p:cNvSpPr/>
            <p:nvPr userDrawn="1"/>
          </p:nvSpPr>
          <p:spPr>
            <a:xfrm flipV="1">
              <a:off x="403" y="1329"/>
              <a:ext cx="15480" cy="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 userDrawn="1"/>
          </p:nvSpPr>
          <p:spPr>
            <a:xfrm flipV="1">
              <a:off x="15912" y="1329"/>
              <a:ext cx="2484" cy="28"/>
            </a:xfrm>
            <a:prstGeom prst="rect">
              <a:avLst/>
            </a:prstGeom>
            <a:solidFill>
              <a:srgbClr val="E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107930" y="278130"/>
            <a:ext cx="1595120" cy="50863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76860"/>
            <a:ext cx="36000" cy="50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4935" y="459545"/>
            <a:ext cx="180000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862" y="360912"/>
            <a:ext cx="2293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WecPro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Formula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32254"/>
              </p:ext>
            </p:extLst>
          </p:nvPr>
        </p:nvGraphicFramePr>
        <p:xfrm>
          <a:off x="311801" y="924791"/>
          <a:ext cx="11478447" cy="5596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8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功能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商品名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健康功效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核心配方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0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女性健康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HerFlora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调节阴道微生态，改善阴道炎相关问题，支持激素与代谢稳态并促进女性身心健康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卷曲乳杆菌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LCr8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罗伊氏粘液乳杆菌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情绪健康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Moodly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调节压力与情绪，改善睡眠，缓解焦虑与抑郁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MetaBio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代谢调节与平衡，支持体重管理与“三高”控制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</a:t>
                      </a:r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343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胃肠健康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调节胃肠健康，改善便秘与腹泻，支持胃肠运动功能与菌群稳态，缓解肠道损伤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lang="en-US" sz="1200" strike="sng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343">
                <a:tc vMerge="1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GUT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99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作为肠道健康基础配方，重建菌群稳态并支持肠道蠕动与屏障功能，帮助维持长期消化舒适与排便规律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trike="noStrike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乳酸片球菌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PA53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植物乳植杆菌 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Lp18,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 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BLa36, 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凝结芽孢杆菌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BC99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73747"/>
                  </a:ext>
                </a:extLst>
              </a:tr>
              <a:tr h="635211">
                <a:tc vMerge="1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altLang="zh-CN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DigestBi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高活性益生菌发酵酸奶，支持肠道蠕动与菌群稳态，改善便秘相关不适，打造日常肠道舒适底盘</a:t>
                      </a:r>
                      <a:endParaRPr lang="en-US" sz="1200" strike="noStrike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长双歧杆菌长亚种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BL21,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短双歧杆菌 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BBr60,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青春双歧杆菌 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BAC30, </a:t>
                      </a:r>
                      <a:r>
                        <a:rPr lang="zh-CN" alt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长双歧杆菌婴儿亚种</a:t>
                      </a:r>
                      <a:r>
                        <a:rPr lang="en-US" sz="1200" strike="noStrike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BI45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466362"/>
                  </a:ext>
                </a:extLst>
              </a:tr>
              <a:tr h="489343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免疫健康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调节免疫系统，增强免疫防御，缓解过敏反应与相关炎症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397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婴童健康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®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-GIHealth805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支持婴幼儿早期发育与免疫稳态建立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动物双歧杆菌乳亚种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BLa80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鼠李糖乳酪杆菌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LRa05</a:t>
                      </a:r>
                      <a:endParaRPr kumimoji="0" lang="en-US" altLang="zh-CN" sz="12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211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口腔健康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WecPro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®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WeSmile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调节口腔微生态与局部免疫，支持牙周健康并维护口气清新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唾液联合乳杆菌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LS97</a:t>
                      </a:r>
                    </a:p>
                    <a:p>
                      <a:pPr algn="l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嗜酸乳杆菌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LA85</a:t>
                      </a:r>
                    </a:p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副干酪乳酪杆菌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LC86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476</Words>
  <Application>Microsoft Macintosh PowerPoint</Application>
  <PresentationFormat>宽屏</PresentationFormat>
  <Paragraphs>66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黑体</vt:lpstr>
      <vt:lpstr>Arial</vt:lpstr>
      <vt:lpstr>Calibri</vt:lpstr>
      <vt:lpstr>1_Office 主题</vt:lpstr>
      <vt:lpstr>2_Office 主题</vt:lpstr>
      <vt:lpstr>3_Office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Flora Dong</dc:creator>
  <cp:lastModifiedBy>yao dong</cp:lastModifiedBy>
  <cp:revision>8</cp:revision>
  <dcterms:created xsi:type="dcterms:W3CDTF">2025-12-29T03:56:48Z</dcterms:created>
  <dcterms:modified xsi:type="dcterms:W3CDTF">2026-02-03T07:29:51Z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